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3" r:id="rId5"/>
    <p:sldId id="1143" r:id="rId6"/>
    <p:sldId id="1144" r:id="rId7"/>
    <p:sldId id="1154" r:id="rId8"/>
    <p:sldId id="1145" r:id="rId9"/>
    <p:sldId id="1155" r:id="rId10"/>
    <p:sldId id="1146" r:id="rId11"/>
    <p:sldId id="1156" r:id="rId12"/>
    <p:sldId id="1147" r:id="rId13"/>
    <p:sldId id="1148" r:id="rId14"/>
    <p:sldId id="1149" r:id="rId15"/>
    <p:sldId id="1157" r:id="rId16"/>
    <p:sldId id="1150" r:id="rId17"/>
    <p:sldId id="1151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set off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race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boat beat us to Valence, we might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chance to give back the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19267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34566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考查代词辨析。句意：现在这是一场比赛：与船的竞速。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race”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的行为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代指前文的动作。故选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set off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race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boat beat us to Valence, we might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chance to give back the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9267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考查副词辨析。句意：如果船比我们先到瓦朗斯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我们可能再也没有机会归还包了。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the boat beat us to Valence...”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如果船比我们先到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我们就再也没有机会归还包了。故选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Pedaling hard, we quickly caught up to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boat disappeared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 we felt confident enough to relax our 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happened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pffft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heart sank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opposite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考查介词辨析。句意：当船从我们身后消失时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我们自信地放慢了速度。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在旁边；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“...we felt confident enough to relax our pace.”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我们自信放缓速度是因为船被我们远远抛在身后。故选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to stop and took out tools when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coming near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the girl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noticed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shook her head sadly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effort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trouble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risk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19267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考查名词辨析。句意：她注意到我们的麻烦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悲伤地摇了摇头。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it happened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pffft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shook her head sadly”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轮胎漏气是一件麻烦事。故选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quick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were back on our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boat pulled ahead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watched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boat disappeared around a bend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8629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274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sleeping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riding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fixing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195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考查动词辨析。句意：快速修理后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我们重新上路了。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it happened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pffft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were back on our way”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轮胎漏气需要修理后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才能重新上路。故选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quick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were back on our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boat pulled ahead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watched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boat disappeared around a bend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8629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angrily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helplessly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19528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考查副词辨析。句意：我们无助地看着船消失在弯道处。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无助地；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boat pulled ahead...as the boat disappeared around a bend.”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船开走时我们未能追上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应是感到无助。故选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24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we arrived,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docked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failed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 suddenly shouted, “I see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19441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考查连词辨析。句意：最后我们到了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号已经靠岸了。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 we arrived...the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docked. We failed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前后句为转折关系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63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was strolling towards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 followed my boat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smiled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your boat followed us,”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“Until I got a flat tire, that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handed her the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refused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joked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complained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nodded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25188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是你的船跟着我们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我开玩笑地说道。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开玩笑；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“Until I got a flat tire, that is.”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此处在开玩笑。故选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37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主要讲述了作者和表弟骑行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偶遇一位女孩遗落手提包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两人为归还手提包与轮船展开竞速的暖心故事。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45536"/>
            <a:ext cx="11485848" cy="127535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33-kilometre cycling, my cousin Gabriel and I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planned to get lunch and 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to Valence, where I was spending my holiday with Gabriel’s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考查形容词辨析。句意：骑了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我和表弟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planned to get lunch”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我们很饿。故选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33-kilometre cycling, my cousin Gabriel and I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planned to get lunch and 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to Valence, where I was spending my holiday with Gabriel’s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考查动词辨析。句意：我们打算吃午饭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然后骑车返回瓦朗斯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我正在那里和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的家人一起度假。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“33-kilometre cycling”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此处是指骑车返回。故选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1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a baguette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ate, I noticed a girl in a queue smiling to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her again when she sat on a bench, enjoying her bread in front of a riverboat named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she boarded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noticed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handbag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had left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bench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0849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考查名词辨析。句意：然后我注意到长椅上有一个色彩鲜艳的手提包。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自行车；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sat on a bench”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held up the bag...”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女孩离开后包落在长椅上了。故选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on the upper deck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held up the bag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get her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she noticed the bag, she opened her mouth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her face fell—the boat started to pull away from the dock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码头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dropped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waved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考查动词辨析。句意：我举起包并挥舞着以引起她的注意。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挥舞。根据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on the upper deck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held up the bag and... it to get her attention”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为让甲板上的女孩发现包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作者应是挥舞着包。故选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on the upper deck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held up the bag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get her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she noticed the bag, she opened her mouth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her face fell—the boat started to pull away from the dock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码头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41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fear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surprise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silence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sadness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25101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考查介词短语辨析。句意：当她注意到包时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惊讶地张开了嘴。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恐惧地；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silence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沉默地；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sadness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she noticed the bag, she opened her mouth 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她发现自己落下的包时感到很惊讶。故选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8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boat’s next stop is Valence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Gabriel came up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340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borrow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sell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4303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考查动词辨析。句意：我们可以归还它！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 back the bag”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此处表示可以归还包。故选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 you think 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“We’re going to find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down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 up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out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away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19267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太好了！但你认为我们能追上吗？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我问道。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出故障；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逃离。根据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“caught up to the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此处询问能否追上船。故选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33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1264</Words>
  <Application>Microsoft Office PowerPoint</Application>
  <PresentationFormat>自定义</PresentationFormat>
  <Paragraphs>71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2025-09-17T13:54:50Z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